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57" r:id="rId4"/>
    <p:sldId id="260" r:id="rId5"/>
    <p:sldId id="267" r:id="rId6"/>
    <p:sldId id="261" r:id="rId7"/>
    <p:sldId id="268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40"/>
  </p:normalViewPr>
  <p:slideViewPr>
    <p:cSldViewPr snapToGrid="0" snapToObjects="1">
      <p:cViewPr varScale="1">
        <p:scale>
          <a:sx n="115" d="100"/>
          <a:sy n="115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47ACE-1791-AD45-8CFF-8852679C7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33EB2-770C-FB40-9A1D-BFE3A53D9F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24235-78F6-C04A-A149-5BDF5CD14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9FA4E-1B10-A946-BD17-765E837B6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DFE03-98B6-314A-8C8B-5E6E61EA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72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828F-67D2-204B-AD0B-7B6442B37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C9F049-CFC7-5143-9A31-D45CA4EAD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B7088-93C8-A943-9D0F-A81835BE1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9DC29-29A9-4749-BF52-409D0C840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B905A-59E3-9B44-9B2D-1C75C6020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830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B55841-5DDC-C54D-BD0C-2C70F96CD1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ED5C9B-CBA9-A64D-B344-ED6EC12E92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5EDC8-B7F2-8346-B879-5C37B4CD8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F8250-CDC0-BE49-A2D9-FDC40554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13608-1912-CC44-A263-8A8684DEB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BC082-6E05-6645-B265-0CA33A87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2319B-079A-C043-8250-1048F5ECC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66AEF-E0B3-574A-AD2B-C7FCAB58C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A37D2-46B3-1B40-892E-BCD39173D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F0C4C-6384-8344-8B8E-4D58733E9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57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A2D27-C32F-8145-8A33-F1C4FE9AE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3D28A0-1366-744C-855A-8A484636D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B1BA3-C89F-BA4E-B6BB-073C6C941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E095D-E961-9445-AD85-68F4B38EA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C4631-F9A0-E04D-8086-99DB48C9B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11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A6123-7999-C444-BDCC-665DF8BDD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BCEC6-F725-3A42-8B2E-594A90382D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08E41-E452-2E4F-90C7-BD156182E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323703-2E08-634D-86C9-A4EDD0EDF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3235EE-B151-4943-A71D-2B70E3ED0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FE752-A12F-9148-A6E6-20D306070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36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46BD9-01EE-3449-8095-39D3731D7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44DB26-22C1-1C46-8268-180926165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1BA323-F370-204A-B723-C8A514F9B0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034BC8-EC59-CD40-A8D9-AC31CAEF7E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A90074-CD64-6D4F-BE4F-4EE28068A6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8AD94B-58AD-5848-B348-4CA7375F2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B34205-0487-C247-B4BE-2FC2693F1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8642F6-7B32-524D-B103-FDE6FAAD3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007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D6655-829A-D74C-BF61-96FD1EEF7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ED2C55-9417-2744-BE5F-BDE86BDA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AAB19E-2B73-1A40-A177-1D9254993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88363C-D317-D249-8DF9-E9DB2512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56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D85EB9-79E4-BA48-A8DB-BD00DB88B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F98A86-5185-774D-BFAD-81F02CE6E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E687AB-DDDE-1047-AF2E-01AB8C0C1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8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2ABA7-A81B-074C-A1F4-5055819DA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971E5-0687-5147-8826-94B42E813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40007C-40BF-824C-BEEE-62F74E805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CE5F2-026A-7A4F-ADE1-D02AC02D0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BB4D33-D503-C248-A7E6-84B760AB2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01D1D-8681-F24D-874A-A5A86D6F7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27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84F23-2CC2-7346-8414-7BA063099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4C95D6-F8A8-1E43-9A2D-5F824CC88F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31421-5DEE-7F4E-BEB6-478239DE9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5E252-A708-F842-BCF1-4C8188F7E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1A9BF-5038-D44F-B2CB-822FA2DA2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4D0B26-4711-7D46-8166-0865E9AE5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61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6F7EC1-0566-824E-B0B1-D65334337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B9F03-3B1F-2040-BEAA-1B49552E6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13F46A-E790-714C-9790-787B230370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34CE0-6165-1E45-813A-1304531E46E6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76EA5-01E3-A74E-ACD2-FD70F61681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D11DD-5586-784F-A4BD-00C8FAA46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A4E82-37EB-474B-BE0A-511BCB47A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72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DE8C3E-7E7E-DA42-AF4D-736D7CDE1E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anchor="b">
            <a:normAutofit/>
          </a:bodyPr>
          <a:lstStyle/>
          <a:p>
            <a:pPr algn="l"/>
            <a:r>
              <a:rPr lang="en-US" sz="8900"/>
              <a:t>Biodegradation Regression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5CFC43-0B57-E84E-8982-6D81DE120D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241" y="4582814"/>
            <a:ext cx="7132335" cy="1312657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Ariel Gilgeours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798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00AAA-61AA-3A4B-8298-0A0907FEC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en-US" sz="600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B0E89-2113-BD47-9954-88AC51867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7060" y="2467105"/>
            <a:ext cx="4428236" cy="2728198"/>
          </a:xfrm>
        </p:spPr>
        <p:txBody>
          <a:bodyPr anchor="t"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Understand the biodegradability </a:t>
            </a:r>
          </a:p>
          <a:p>
            <a:r>
              <a:rPr lang="en-US" sz="2000" dirty="0"/>
              <a:t>p =41</a:t>
            </a:r>
          </a:p>
          <a:p>
            <a:r>
              <a:rPr lang="en-US" sz="2000" dirty="0"/>
              <a:t>r = 1055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A59B2E-1B79-5D46-AA65-A92908974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060" y="4449126"/>
            <a:ext cx="2933700" cy="97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697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00620E-3FE9-0746-9ABA-6A3FF77A0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33" y="1188637"/>
            <a:ext cx="4218138" cy="1597228"/>
          </a:xfrm>
        </p:spPr>
        <p:txBody>
          <a:bodyPr>
            <a:normAutofit/>
          </a:bodyPr>
          <a:lstStyle/>
          <a:p>
            <a:r>
              <a:rPr lang="en-US" sz="5400" dirty="0"/>
              <a:t>R</a:t>
            </a:r>
            <a:r>
              <a:rPr lang="en-US" sz="5400" baseline="30000" dirty="0"/>
              <a:t>2</a:t>
            </a:r>
            <a:r>
              <a:rPr lang="en-US" sz="5400" dirty="0"/>
              <a:t>test R</a:t>
            </a:r>
            <a:r>
              <a:rPr lang="en-US" sz="5400" baseline="30000" dirty="0"/>
              <a:t>2</a:t>
            </a:r>
            <a:r>
              <a:rPr lang="en-US" sz="5400" dirty="0"/>
              <a:t>train  Boxplots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A5C0E5-042E-9344-BD1A-EAF8D9AC47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" b="741"/>
          <a:stretch/>
        </p:blipFill>
        <p:spPr>
          <a:xfrm>
            <a:off x="478425" y="3335867"/>
            <a:ext cx="2688336" cy="27582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8A9B6-6F21-7741-AB4E-2C906A11F6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" b="741"/>
          <a:stretch/>
        </p:blipFill>
        <p:spPr>
          <a:xfrm>
            <a:off x="3168273" y="3335867"/>
            <a:ext cx="2688336" cy="2758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4686B4-A81E-BA47-B355-739645B40C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" b="797"/>
          <a:stretch/>
        </p:blipFill>
        <p:spPr>
          <a:xfrm>
            <a:off x="478425" y="483629"/>
            <a:ext cx="2689848" cy="27582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29FC58-9168-4049-85D9-3AEF9585A86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" b="797"/>
          <a:stretch/>
        </p:blipFill>
        <p:spPr>
          <a:xfrm>
            <a:off x="3276497" y="483629"/>
            <a:ext cx="2689848" cy="2758235"/>
          </a:xfrm>
          <a:prstGeom prst="rect">
            <a:avLst/>
          </a:prstGeom>
        </p:spPr>
      </p:pic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A5840-9AAE-7149-BFBF-A68B5B51C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30184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0E15D5-1DDE-1747-9035-CCE6439FF7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8571" y="4294717"/>
            <a:ext cx="40894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506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111B97A-2FB0-4625-8C2E-CDCB1AF68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857EE-76F3-9647-A300-B0332BC5E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232" y="3801738"/>
            <a:ext cx="10071536" cy="9297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7E10D1-0DCA-6A4E-8DC1-99A0403A1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274" y="2301383"/>
            <a:ext cx="2842694" cy="274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D168AD-1BD8-C743-AA4A-6DCE543F8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501" y="2430138"/>
            <a:ext cx="2842694" cy="274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03BEB39-3F72-D740-B849-603CC203CA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1326" y="2301383"/>
            <a:ext cx="2842694" cy="2743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7B9E9C-2CCB-7C4E-87B6-666144A5DD34}"/>
              </a:ext>
            </a:extLst>
          </p:cNvPr>
          <p:cNvSpPr txBox="1"/>
          <p:nvPr/>
        </p:nvSpPr>
        <p:spPr>
          <a:xfrm>
            <a:off x="1940312" y="1404399"/>
            <a:ext cx="78950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10 Fold CV Curve</a:t>
            </a:r>
          </a:p>
        </p:txBody>
      </p:sp>
    </p:spTree>
    <p:extLst>
      <p:ext uri="{BB962C8B-B14F-4D97-AF65-F5344CB8AC3E}">
        <p14:creationId xmlns:p14="http://schemas.microsoft.com/office/powerpoint/2010/main" val="2506458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C90992-6E5D-7041-A8FC-57023C836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8639" y="2709025"/>
            <a:ext cx="3248603" cy="4742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Residual Box Plots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D41EC0-9444-CD48-A1D6-5B5CD9B32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1166" y="334589"/>
            <a:ext cx="3492500" cy="3378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B99295-C3A2-5147-897E-EDA2D1E22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877" y="318165"/>
            <a:ext cx="3492500" cy="3378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29D55ED-1483-A944-B359-55C18EAC3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66" y="3335867"/>
            <a:ext cx="3492500" cy="3378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5077045-D6D7-6440-95A6-A86356E3DC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2033" y="3335867"/>
            <a:ext cx="34925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417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E47195D-EC06-4298-8805-0F0D65997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00AAA-61AA-3A4B-8298-0A0907FEC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Bar Plots of Estimated Coefficients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E3D7B9-F86F-BC4D-93E8-C378B435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706" y="1797000"/>
            <a:ext cx="3685032" cy="333495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E70E17-DC8E-174B-ADD6-2EC2E18F6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421" y="2023110"/>
            <a:ext cx="4054827" cy="3018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86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18180-2ACD-5348-9ECD-50B8EBFC7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9341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 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F1F386-C857-924D-A306-9E26A7FAF185}"/>
              </a:ext>
            </a:extLst>
          </p:cNvPr>
          <p:cNvSpPr txBox="1"/>
          <p:nvPr/>
        </p:nvSpPr>
        <p:spPr>
          <a:xfrm>
            <a:off x="1086901" y="2116641"/>
            <a:ext cx="94297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Time: Random Forrest took the longest. Lasso, Elastic Net and Ridge were much quicker and all took about the same amount of time to run.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Ridge fit well for R</a:t>
            </a:r>
            <a:r>
              <a:rPr lang="en-US" baseline="30000" dirty="0"/>
              <a:t>2</a:t>
            </a:r>
            <a:r>
              <a:rPr lang="en-US" dirty="0"/>
              <a:t>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Ridge also used more parameters compared to Lasso and Elastic Net.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Residuals Box Plots were similar across the board.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03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95C1F4-AE7F-44E4-8693-40D3D6831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-15978"/>
            <a:ext cx="7147352" cy="5876916"/>
            <a:chOff x="329184" y="-99107"/>
            <a:chExt cx="524256" cy="587691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99107"/>
              <a:ext cx="524256" cy="56312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1055718"/>
            <a:ext cx="10999072" cy="33583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0A0773-0AB0-D042-99B5-E0C1746AD0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4683"/>
            <a:ext cx="9144000" cy="2551829"/>
          </a:xfrm>
        </p:spPr>
        <p:txBody>
          <a:bodyPr anchor="ctr">
            <a:normAutofit/>
          </a:bodyPr>
          <a:lstStyle/>
          <a:p>
            <a:r>
              <a:rPr lang="en-US" sz="660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A237C-AE84-1B40-B826-EFCE0411A7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389652"/>
            <a:ext cx="9144000" cy="651910"/>
          </a:xfrm>
        </p:spPr>
        <p:txBody>
          <a:bodyPr anchor="ctr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905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93</Words>
  <Application>Microsoft Macintosh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Biodegradation Regression Analysis </vt:lpstr>
      <vt:lpstr>The Data</vt:lpstr>
      <vt:lpstr>R2test R2train  Boxplots</vt:lpstr>
      <vt:lpstr> </vt:lpstr>
      <vt:lpstr>Residual Box Plots</vt:lpstr>
      <vt:lpstr>Bar Plots of Estimated Coefficients</vt:lpstr>
      <vt:lpstr>In 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Biodegradation Regression Analysis </dc:title>
  <dc:creator>ARIEL.GILGEOURS@baruchmail.cuny.edu</dc:creator>
  <cp:lastModifiedBy>ARIEL.GILGEOURS@baruchmail.cuny.edu</cp:lastModifiedBy>
  <cp:revision>4</cp:revision>
  <dcterms:created xsi:type="dcterms:W3CDTF">2020-05-21T01:32:20Z</dcterms:created>
  <dcterms:modified xsi:type="dcterms:W3CDTF">2020-05-21T02:28:00Z</dcterms:modified>
</cp:coreProperties>
</file>